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537" r:id="rId2"/>
    <p:sldId id="538" r:id="rId3"/>
    <p:sldId id="539" r:id="rId4"/>
    <p:sldId id="540" r:id="rId5"/>
    <p:sldId id="541" r:id="rId6"/>
    <p:sldId id="542" r:id="rId7"/>
    <p:sldId id="543" r:id="rId8"/>
    <p:sldId id="544" r:id="rId9"/>
    <p:sldId id="568" r:id="rId10"/>
    <p:sldId id="545" r:id="rId11"/>
    <p:sldId id="546" r:id="rId12"/>
    <p:sldId id="547" r:id="rId13"/>
    <p:sldId id="548" r:id="rId14"/>
    <p:sldId id="261" r:id="rId15"/>
    <p:sldId id="263" r:id="rId16"/>
    <p:sldId id="267" r:id="rId17"/>
    <p:sldId id="268" r:id="rId18"/>
    <p:sldId id="270" r:id="rId19"/>
    <p:sldId id="284" r:id="rId20"/>
    <p:sldId id="291" r:id="rId21"/>
    <p:sldId id="296" r:id="rId22"/>
    <p:sldId id="297" r:id="rId23"/>
    <p:sldId id="302" r:id="rId24"/>
    <p:sldId id="310" r:id="rId25"/>
    <p:sldId id="314" r:id="rId26"/>
    <p:sldId id="324" r:id="rId27"/>
    <p:sldId id="336" r:id="rId28"/>
    <p:sldId id="341" r:id="rId29"/>
    <p:sldId id="368" r:id="rId30"/>
    <p:sldId id="386" r:id="rId31"/>
    <p:sldId id="387" r:id="rId32"/>
    <p:sldId id="390" r:id="rId33"/>
    <p:sldId id="409" r:id="rId34"/>
    <p:sldId id="413" r:id="rId35"/>
    <p:sldId id="419" r:id="rId36"/>
    <p:sldId id="426" r:id="rId37"/>
    <p:sldId id="433" r:id="rId38"/>
    <p:sldId id="437" r:id="rId39"/>
    <p:sldId id="441" r:id="rId40"/>
    <p:sldId id="483" r:id="rId41"/>
    <p:sldId id="488" r:id="rId42"/>
    <p:sldId id="495" r:id="rId43"/>
    <p:sldId id="502" r:id="rId44"/>
    <p:sldId id="505" r:id="rId45"/>
    <p:sldId id="509" r:id="rId46"/>
    <p:sldId id="511" r:id="rId47"/>
    <p:sldId id="516" r:id="rId48"/>
    <p:sldId id="517" r:id="rId49"/>
    <p:sldId id="551" r:id="rId50"/>
    <p:sldId id="553" r:id="rId51"/>
    <p:sldId id="554" r:id="rId52"/>
    <p:sldId id="555" r:id="rId53"/>
    <p:sldId id="556" r:id="rId54"/>
    <p:sldId id="557" r:id="rId55"/>
    <p:sldId id="558" r:id="rId56"/>
    <p:sldId id="559" r:id="rId57"/>
    <p:sldId id="560" r:id="rId58"/>
    <p:sldId id="561" r:id="rId59"/>
    <p:sldId id="567" r:id="rId60"/>
    <p:sldId id="562" r:id="rId61"/>
    <p:sldId id="563" r:id="rId62"/>
    <p:sldId id="564" r:id="rId63"/>
    <p:sldId id="565" r:id="rId64"/>
    <p:sldId id="566" r:id="rId65"/>
    <p:sldId id="535" r:id="rId66"/>
    <p:sldId id="536" r:id="rId67"/>
    <p:sldId id="549" r:id="rId68"/>
    <p:sldId id="550" r:id="rId6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8" d="100"/>
          <a:sy n="78" d="100"/>
        </p:scale>
        <p:origin x="16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dotblogs.com.tw/wasichris/2016/05/07/231839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book.tw/chapters/rewrite-history/reset-revert-and-rebase.html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31840" y="908720"/>
            <a:ext cx="2736304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11760" y="3429000"/>
            <a:ext cx="648072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6016" y="3356992"/>
            <a:ext cx="1512168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63888" y="1628800"/>
            <a:ext cx="1296144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8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2708920"/>
            <a:ext cx="2736304" cy="30243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339752" y="1052736"/>
            <a:ext cx="50180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rc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2915816" y="1268760"/>
            <a:ext cx="504056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07904" y="2132856"/>
            <a:ext cx="2664296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7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3688" y="1340768"/>
            <a:ext cx="1800200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99992" y="1556792"/>
            <a:ext cx="50180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rc</a:t>
            </a:r>
          </a:p>
        </p:txBody>
      </p:sp>
      <p:sp>
        <p:nvSpPr>
          <p:cNvPr id="5" name="矩形 4"/>
          <p:cNvSpPr/>
          <p:nvPr/>
        </p:nvSpPr>
        <p:spPr>
          <a:xfrm>
            <a:off x="3419872" y="1412776"/>
            <a:ext cx="432048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0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9872" y="2564904"/>
            <a:ext cx="1944216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644008" y="2348880"/>
            <a:ext cx="648072" cy="288032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195736" y="2132856"/>
            <a:ext cx="720080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9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4048" y="3861048"/>
            <a:ext cx="432048" cy="14401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err="1"/>
              <a:t>init</a:t>
            </a:r>
            <a:r>
              <a:rPr lang="en-US" altLang="zh-TW" dirty="0"/>
              <a:t> .</a:t>
            </a:r>
          </a:p>
          <a:p>
            <a:r>
              <a:rPr lang="en-US" altLang="zh-TW" dirty="0"/>
              <a:t>working</a:t>
            </a:r>
          </a:p>
          <a:p>
            <a:pPr lvl="1"/>
            <a:r>
              <a:rPr lang="en-US" altLang="zh-TW" dirty="0" err="1"/>
              <a:t>git</a:t>
            </a:r>
            <a:r>
              <a:rPr lang="en-US" altLang="zh-TW" dirty="0"/>
              <a:t> add .</a:t>
            </a:r>
          </a:p>
          <a:p>
            <a:pPr lvl="1"/>
            <a:r>
              <a:rPr lang="en-US" altLang="zh-TW" dirty="0" err="1"/>
              <a:t>git</a:t>
            </a:r>
            <a:r>
              <a:rPr lang="en-US" altLang="zh-TW" dirty="0"/>
              <a:t> commit –m "message to me"</a:t>
            </a:r>
          </a:p>
          <a:p>
            <a:pPr lvl="1"/>
            <a:r>
              <a:rPr lang="en-US" altLang="zh-TW" dirty="0" err="1"/>
              <a:t>git</a:t>
            </a:r>
            <a:r>
              <a:rPr lang="en-US" altLang="zh-TW" dirty="0"/>
              <a:t> status</a:t>
            </a:r>
          </a:p>
          <a:p>
            <a:pPr lvl="1"/>
            <a:r>
              <a:rPr lang="en-US" altLang="zh-TW" dirty="0" err="1"/>
              <a:t>git</a:t>
            </a:r>
            <a:r>
              <a:rPr lang="en-US" altLang="zh-TW" dirty="0"/>
              <a:t> log</a:t>
            </a:r>
          </a:p>
          <a:p>
            <a:r>
              <a:rPr lang="en-US" altLang="zh-TW" dirty="0" err="1"/>
              <a:t>git</a:t>
            </a:r>
            <a:r>
              <a:rPr lang="en-US" altLang="zh-TW"/>
              <a:t> branch</a:t>
            </a:r>
          </a:p>
          <a:p>
            <a:r>
              <a:rPr lang="en-US" altLang="zh-TW"/>
              <a:t>git</a:t>
            </a:r>
            <a:r>
              <a:rPr lang="en-US" altLang="zh-TW" dirty="0"/>
              <a:t> branch xx</a:t>
            </a:r>
          </a:p>
          <a:p>
            <a:r>
              <a:rPr lang="en-US" altLang="zh-TW" dirty="0" err="1"/>
              <a:t>git</a:t>
            </a:r>
            <a:r>
              <a:rPr lang="en-US" altLang="zh-TW" dirty="0"/>
              <a:t> checkout xx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93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764704"/>
            <a:ext cx="1800200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4077072"/>
            <a:ext cx="1944216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004048" y="3068960"/>
            <a:ext cx="22667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repo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955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5157192"/>
            <a:ext cx="2160240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2339752" y="5139269"/>
            <a:ext cx="64807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1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908720"/>
            <a:ext cx="504056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2924944"/>
            <a:ext cx="2232248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851920" y="2708920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不要打勾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78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63888" y="3429000"/>
            <a:ext cx="341606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project1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目前是空白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736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2780928"/>
            <a:ext cx="1152128" cy="93610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51520" y="3861048"/>
            <a:ext cx="5400600" cy="108012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251520" y="1916832"/>
            <a:ext cx="1800200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0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9712" y="1484784"/>
            <a:ext cx="648072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627784" y="2636912"/>
            <a:ext cx="233910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init .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以後多了一個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.git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子目錄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969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9712" y="2564904"/>
            <a:ext cx="576064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9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44008" y="1484784"/>
            <a:ext cx="21932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個檔案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000" y="1772816"/>
            <a:ext cx="2462808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07504" y="3789040"/>
            <a:ext cx="2736304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980728"/>
            <a:ext cx="2304256" cy="496855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4941168"/>
            <a:ext cx="1872208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3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5776" y="2204864"/>
            <a:ext cx="1800200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1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2348880"/>
            <a:ext cx="3024336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582431" y="1916832"/>
            <a:ext cx="408512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commit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會以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這兩個紀錄是誰</a:t>
            </a:r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commit</a:t>
            </a: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所以要求輸入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:(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可以不要使用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--global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3851920" y="2780928"/>
            <a:ext cx="59308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699792" y="3429000"/>
            <a:ext cx="1224136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55A4FD9-B298-4D42-8994-76933935BF86}"/>
              </a:ext>
            </a:extLst>
          </p:cNvPr>
          <p:cNvSpPr txBox="1"/>
          <p:nvPr/>
        </p:nvSpPr>
        <p:spPr>
          <a:xfrm>
            <a:off x="755576" y="4869160"/>
            <a:ext cx="8295669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config --local user.email "xx@nkust.edu.tw"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config --local user.name "id@github"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9046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628800"/>
            <a:ext cx="5775176" cy="115212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80112" y="3140968"/>
            <a:ext cx="412164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填完以後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在一次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commit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2996952"/>
            <a:ext cx="360040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251520" y="4149080"/>
            <a:ext cx="1656184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92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3789040"/>
            <a:ext cx="4464496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139952" y="2564904"/>
            <a:ext cx="425174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現在的版本名稱為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個地方同步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t="43837" r="24518" b="37674"/>
          <a:stretch>
            <a:fillRect/>
          </a:stretch>
        </p:blipFill>
        <p:spPr>
          <a:xfrm>
            <a:off x="5141380" y="3789040"/>
            <a:ext cx="2880320" cy="630069"/>
          </a:xfrm>
          <a:custGeom>
            <a:avLst/>
            <a:gdLst>
              <a:gd name="connsiteX0" fmla="*/ 0 w 4392488"/>
              <a:gd name="connsiteY0" fmla="*/ 0 h 1080120"/>
              <a:gd name="connsiteX1" fmla="*/ 4392488 w 4392488"/>
              <a:gd name="connsiteY1" fmla="*/ 0 h 1080120"/>
              <a:gd name="connsiteX2" fmla="*/ 4392488 w 4392488"/>
              <a:gd name="connsiteY2" fmla="*/ 1080120 h 1080120"/>
              <a:gd name="connsiteX3" fmla="*/ 0 w 4392488"/>
              <a:gd name="connsiteY3" fmla="*/ 1080120 h 1080120"/>
              <a:gd name="connsiteX4" fmla="*/ 0 w 4392488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8" h="1080120">
                <a:moveTo>
                  <a:pt x="0" y="0"/>
                </a:moveTo>
                <a:lnTo>
                  <a:pt x="4392488" y="0"/>
                </a:lnTo>
                <a:lnTo>
                  <a:pt x="4392488" y="1080120"/>
                </a:lnTo>
                <a:lnTo>
                  <a:pt x="0" y="108012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5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39752" y="3140968"/>
            <a:ext cx="278832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readme.txt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加入一行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185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3140968"/>
            <a:ext cx="203076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851920" y="2636912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解釋白線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39952" y="4293096"/>
            <a:ext cx="592982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紅色表示的檔案表示尚未進入緩衝區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9697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00192" y="3861048"/>
            <a:ext cx="1656184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427984" y="3284984"/>
            <a:ext cx="3528392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5976" y="3068960"/>
            <a:ext cx="1656184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283968" y="3861048"/>
            <a:ext cx="1872208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7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2924944"/>
            <a:ext cx="4118992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6016" y="2564904"/>
            <a:ext cx="3506473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更動後的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readme.txt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local repo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379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9638" y="42862"/>
            <a:ext cx="10963275" cy="6772275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4788024" y="764704"/>
            <a:ext cx="3600400" cy="504056"/>
          </a:xfrm>
          <a:prstGeom prst="rightArrow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右箭號 3"/>
          <p:cNvSpPr/>
          <p:nvPr/>
        </p:nvSpPr>
        <p:spPr>
          <a:xfrm rot="10800000">
            <a:off x="-324544" y="764704"/>
            <a:ext cx="3600400" cy="504056"/>
          </a:xfrm>
          <a:prstGeom prst="rightArrow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491880" y="764704"/>
            <a:ext cx="11256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clone</a:t>
            </a:r>
          </a:p>
        </p:txBody>
      </p:sp>
    </p:spTree>
    <p:extLst>
      <p:ext uri="{BB962C8B-B14F-4D97-AF65-F5344CB8AC3E}">
        <p14:creationId xmlns:p14="http://schemas.microsoft.com/office/powerpoint/2010/main" val="1769987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4149080"/>
            <a:ext cx="3888432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771800" y="1844824"/>
            <a:ext cx="4943982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執行下面指令之前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已經更動過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個檔案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-am  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一次執行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add + commit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658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4293096"/>
            <a:ext cx="2232248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79912" y="3717032"/>
            <a:ext cx="34163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查詢目前的版本控制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5328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412776"/>
            <a:ext cx="1526704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323528" y="2060848"/>
            <a:ext cx="216024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23528" y="2636912"/>
            <a:ext cx="1656184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323528" y="3573016"/>
            <a:ext cx="2160240" cy="14401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23528" y="4221088"/>
            <a:ext cx="1584176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1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67674" y="1124744"/>
            <a:ext cx="718818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新增一個檔案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new.txt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可以順便更動其他檔案內容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模擬新版本變動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6530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3356992"/>
            <a:ext cx="1742728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275856" y="2564904"/>
            <a:ext cx="238719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目前在版本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v2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1691680" y="2924944"/>
            <a:ext cx="151216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139952" y="4149080"/>
            <a:ext cx="212910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cached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2123728" y="4293096"/>
            <a:ext cx="165618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67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2564904"/>
            <a:ext cx="1598712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381000" y="3501008"/>
            <a:ext cx="1886744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81000" y="4293096"/>
            <a:ext cx="253481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779912" y="4365104"/>
            <a:ext cx="24563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切換到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6237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7704" y="1484784"/>
            <a:ext cx="1872208" cy="108012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771800" y="3356992"/>
            <a:ext cx="389266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版本的內容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064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4437112"/>
            <a:ext cx="2232248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1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771800" y="2996952"/>
            <a:ext cx="166904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v2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的內容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314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IDE</a:t>
            </a:r>
            <a:r>
              <a:rPr lang="zh-TW" altLang="en-US"/>
              <a:t>中的</a:t>
            </a:r>
            <a:r>
              <a:rPr lang="en-US" altLang="zh-TW"/>
              <a:t>GIT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82" y="1642717"/>
            <a:ext cx="5206435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23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2636912"/>
            <a:ext cx="662608" cy="50405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347864" y="2132856"/>
            <a:ext cx="149592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untrack</a:t>
            </a:r>
          </a:p>
        </p:txBody>
      </p:sp>
    </p:spTree>
    <p:extLst>
      <p:ext uri="{BB962C8B-B14F-4D97-AF65-F5344CB8AC3E}">
        <p14:creationId xmlns:p14="http://schemas.microsoft.com/office/powerpoint/2010/main" val="871988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5856" y="1268760"/>
            <a:ext cx="2592288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355976" y="2708920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查看版本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463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844824"/>
            <a:ext cx="3902968" cy="20162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3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1412776"/>
            <a:ext cx="2016224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7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2348880"/>
            <a:ext cx="4248472" cy="144016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860032" y="2996952"/>
            <a:ext cx="331212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commit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的檔案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147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2204864"/>
            <a:ext cx="1656184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3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RSTUDIO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2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2080" y="404664"/>
            <a:ext cx="648072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563888" y="1988840"/>
            <a:ext cx="130676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log</a:t>
            </a: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4572000" y="980728"/>
            <a:ext cx="72008" cy="1008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87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0032" y="1484784"/>
            <a:ext cx="1800200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292080" y="2348880"/>
            <a:ext cx="105028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030150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99792" y="2924944"/>
            <a:ext cx="98296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shell</a:t>
            </a:r>
          </a:p>
        </p:txBody>
      </p:sp>
    </p:spTree>
    <p:extLst>
      <p:ext uri="{BB962C8B-B14F-4D97-AF65-F5344CB8AC3E}">
        <p14:creationId xmlns:p14="http://schemas.microsoft.com/office/powerpoint/2010/main" val="217724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82" y="1642717"/>
            <a:ext cx="5206435" cy="35725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2060848"/>
            <a:ext cx="5472608" cy="129614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67744" y="5805264"/>
            <a:ext cx="417274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reset --hard HEAD^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個地方都回到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HEAD^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1037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48264" y="620688"/>
            <a:ext cx="936104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516216" y="1772816"/>
            <a:ext cx="19800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目前的版本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823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95736" y="692696"/>
            <a:ext cx="864096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40484" y="1223174"/>
            <a:ext cx="105028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8853641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1268760"/>
            <a:ext cx="7704856" cy="136815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6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836712"/>
            <a:ext cx="1008112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04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948264" y="2852936"/>
            <a:ext cx="1368152" cy="576064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71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練習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8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/>
              <a:t>設計實驗驗證下面敘述</a:t>
            </a:r>
            <a:r>
              <a:rPr lang="en-US" altLang="zh-TW"/>
              <a:t>(</a:t>
            </a:r>
            <a:r>
              <a:rPr lang="zh-TW" altLang="en-US">
                <a:hlinkClick r:id="rId2"/>
              </a:rPr>
              <a:t>來自</a:t>
            </a:r>
            <a:r>
              <a:rPr lang="en-US" altLang="zh-TW"/>
              <a:t>),</a:t>
            </a:r>
            <a:r>
              <a:rPr lang="zh-TW" altLang="en-US"/>
              <a:t>並用錄影軟體存檔成</a:t>
            </a:r>
            <a:r>
              <a:rPr lang="en-US" altLang="zh-TW"/>
              <a:t>PPT,</a:t>
            </a:r>
            <a:r>
              <a:rPr lang="zh-TW" altLang="en-US"/>
              <a:t>闡述實驗過程。</a:t>
            </a:r>
            <a:endParaRPr lang="en-US" altLang="zh-TW"/>
          </a:p>
          <a:p>
            <a:endParaRPr lang="en-US" altLang="zh-TW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3501008"/>
            <a:ext cx="9108504" cy="200054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" tIns="0" rIns="14283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A52A2A"/>
                </a:solidFill>
                <a:effectLst/>
                <a:latin typeface="Arial" panose="020B0604020202020204" pitchFamily="34" charset="0"/>
                <a:ea typeface="Helvetica Neue"/>
              </a:rPr>
              <a:t>切換分支</a:t>
            </a:r>
            <a:endParaRPr kumimoji="0" lang="en-US" altLang="en-US" sz="1300" b="1" i="0" u="none" strike="noStrike" cap="none" normalizeH="0" baseline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Source Code Pro"/>
              </a:rPr>
              <a:t>git checkout 分支名稱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ea typeface="Helvetica Neue"/>
              </a:rPr>
              <a:t>：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移動目前分支至指定分支上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移動分支時會先比較 tracked 檔案清單：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檔案於目前分支有 tracked ，目標分支沒 tracked，會被刪除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檔案於目前分支沒 tracked ，目標分支有 tracked，會被從 repository 取出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至於目前及目標分支都沒 tracked 或列入 ignored 的檔案都不會被處理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至於針對共同 tracked 的檔案，會比較目前分支與目標分支於 repository 中檔案內容是否一致：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如果不一致，會將目標分支檔案從 repository 取出，覆蓋工作目錄中的檔案。當目前存在未 commit 的異動時，為了避免目前異動的資料內容遺失，Git 會發出警告並中止切換；若想放棄異動，可以透過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Source Code Pro"/>
              </a:rPr>
              <a:t>git checkout -f 分支名稱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ea typeface="Helvetica Neue"/>
              </a:rPr>
              <a:t> 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來強制複寫修改後的檔案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Helvetica Neue"/>
              </a:rPr>
              <a:t>如果是一致，就不會將目標分支檔案提出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70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356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82" y="1642717"/>
            <a:ext cx="5206435" cy="35725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79912" y="2060848"/>
            <a:ext cx="3312368" cy="129614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68782" y="5373216"/>
            <a:ext cx="444416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reset --mixed HEAD^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個地方一致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093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82" y="1642717"/>
            <a:ext cx="5206435" cy="35725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07704" y="5661248"/>
            <a:ext cx="404796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reset --soft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HEAD^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6096" y="1700808"/>
            <a:ext cx="1944216" cy="172819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2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A5013C4-EC19-435A-8973-C98386AA19E4}"/>
              </a:ext>
            </a:extLst>
          </p:cNvPr>
          <p:cNvSpPr txBox="1"/>
          <p:nvPr/>
        </p:nvSpPr>
        <p:spPr>
          <a:xfrm>
            <a:off x="1691680" y="1268760"/>
            <a:ext cx="18620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git revert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14A52CB-4ADA-49BE-B2B3-4FAB2BCEF0FB}"/>
              </a:ext>
            </a:extLst>
          </p:cNvPr>
          <p:cNvSpPr txBox="1"/>
          <p:nvPr/>
        </p:nvSpPr>
        <p:spPr>
          <a:xfrm>
            <a:off x="1763688" y="2852936"/>
            <a:ext cx="6580391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常用形式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revert HEAD  --no-edit</a:t>
            </a:r>
          </a:p>
          <a:p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多人協同的專案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reset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通常用在個人使用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push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217548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47487</TotalTime>
  <Words>382</Words>
  <Application>Microsoft Office PowerPoint</Application>
  <PresentationFormat>如螢幕大小 (4:3)</PresentationFormat>
  <Paragraphs>77</Paragraphs>
  <Slides>68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8" baseType="lpstr">
      <vt:lpstr>Arial Unicode MS</vt:lpstr>
      <vt:lpstr>Helvetica Neue</vt:lpstr>
      <vt:lpstr>Source Code Pro</vt:lpstr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IDE中的GIT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RSTUDIO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練習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839</cp:revision>
  <dcterms:created xsi:type="dcterms:W3CDTF">2016-05-11T16:34:21Z</dcterms:created>
  <dcterms:modified xsi:type="dcterms:W3CDTF">2020-10-06T04:52:31Z</dcterms:modified>
</cp:coreProperties>
</file>